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86" r:id="rId3"/>
    <p:sldId id="259" r:id="rId4"/>
    <p:sldId id="261" r:id="rId5"/>
    <p:sldId id="263" r:id="rId6"/>
    <p:sldId id="265" r:id="rId7"/>
    <p:sldId id="267" r:id="rId8"/>
    <p:sldId id="269" r:id="rId9"/>
    <p:sldId id="271" r:id="rId10"/>
    <p:sldId id="273" r:id="rId11"/>
    <p:sldId id="287" r:id="rId12"/>
    <p:sldId id="275" r:id="rId13"/>
    <p:sldId id="277" r:id="rId14"/>
    <p:sldId id="281" r:id="rId15"/>
    <p:sldId id="283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2E02C-C1BE-4342-93FF-A1BCF57CBB6F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C2D80-ABA3-4AF4-A651-9AD4CE607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4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D7EF-E93B-439B-90E4-149D18D612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11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jpeg"/><Relationship Id="rId5" Type="http://schemas.openxmlformats.org/officeDocument/2006/relationships/image" Target="../media/image18.jpeg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image" Target="../media/image28.jpeg"/><Relationship Id="rId7" Type="http://schemas.openxmlformats.org/officeDocument/2006/relationships/image" Target="../media/image16.jpeg"/><Relationship Id="rId12" Type="http://schemas.openxmlformats.org/officeDocument/2006/relationships/image" Target="../media/image34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11" Type="http://schemas.openxmlformats.org/officeDocument/2006/relationships/image" Target="../media/image3.jpeg"/><Relationship Id="rId5" Type="http://schemas.openxmlformats.org/officeDocument/2006/relationships/image" Target="../media/image30.jpeg"/><Relationship Id="rId10" Type="http://schemas.openxmlformats.org/officeDocument/2006/relationships/image" Target="../media/image33.jpeg"/><Relationship Id="rId4" Type="http://schemas.openxmlformats.org/officeDocument/2006/relationships/image" Target="../media/image29.jpeg"/><Relationship Id="rId9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Doel-1612i3\Desktop\fla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0890" y="533400"/>
            <a:ext cx="445994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Wel</a:t>
            </a:r>
            <a:r>
              <a:rPr lang="en-US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600" b="1" cap="all" dirty="0" smtClean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come</a:t>
            </a:r>
            <a:endParaRPr lang="en-US" sz="6600" b="1" cap="all" spc="0" dirty="0">
              <a:ln/>
              <a:solidFill>
                <a:srgbClr val="00B05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419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78" y="4106263"/>
            <a:ext cx="4141788" cy="2459209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"/>
            <a:ext cx="3810000" cy="2745964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454" y="228600"/>
            <a:ext cx="3893278" cy="274596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85020" y="3023129"/>
            <a:ext cx="8145332" cy="92333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VARIOUS DISPLAY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5122" name="Picture 2" descr="C:\Users\Doel-1612i3\Desktop\displey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548" y="4114800"/>
            <a:ext cx="3643090" cy="250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oel-1612i3\Desktop\spectators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075" y="606863"/>
            <a:ext cx="1963647" cy="102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Doel-1612i3\Desktop\bo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522" y="1711374"/>
            <a:ext cx="1859788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Doel-1612i3\Desktop\GU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816" y="3034428"/>
            <a:ext cx="1994494" cy="97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Doel-1612i3\Desktop\somabes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815" y="4070166"/>
            <a:ext cx="1963648" cy="1099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Doel-1612i3\Desktop\diploma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415" y="5327692"/>
            <a:ext cx="1869813" cy="124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686544"/>
            <a:ext cx="2209800" cy="646331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spectators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902594"/>
            <a:ext cx="2393576" cy="707886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Boat race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200400"/>
            <a:ext cx="2209800" cy="646331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Gunshots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327601"/>
            <a:ext cx="2393576" cy="584775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Processions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556770"/>
            <a:ext cx="2164976" cy="646331"/>
          </a:xfrm>
          <a:prstGeom prst="rect">
            <a:avLst/>
          </a:prstGeom>
          <a:blipFill>
            <a:blip r:embed="rId11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Diplomats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486400" y="686544"/>
            <a:ext cx="2133600" cy="830997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দর্শক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1902594"/>
            <a:ext cx="3352800" cy="584775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নৌকা বাইচ  প্রতিযোগিতা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3231176"/>
            <a:ext cx="3200400" cy="584775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তোপধধনি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9482" y="4296822"/>
            <a:ext cx="2667000" cy="646331"/>
          </a:xfrm>
          <a:prstGeom prst="rect">
            <a:avLst/>
          </a:prstGeom>
          <a:blipFill>
            <a:blip r:embed="rId10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সমাবেশ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5642296"/>
            <a:ext cx="2438400" cy="646331"/>
          </a:xfrm>
          <a:prstGeom prst="rect">
            <a:avLst/>
          </a:prstGeom>
          <a:blipFill>
            <a:blip r:embed="rId11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কূটনৈতিক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-35859" y="0"/>
            <a:ext cx="3185675" cy="646331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>
                    <a:alpha val="5700"/>
                  </a:srgb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VOCABULARY</a:t>
            </a:r>
            <a:endParaRPr lang="en-US" sz="3600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>
                  <a:alpha val="5700"/>
                </a:srgb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658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609600"/>
            <a:ext cx="4953000" cy="1112838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6000" i="1" dirty="0" smtClean="0">
                <a:solidFill>
                  <a:srgbClr val="7030A0"/>
                </a:solidFill>
              </a:rPr>
              <a:t>GROUP WORK</a:t>
            </a:r>
            <a:endParaRPr lang="en-US" sz="6000" i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1" y="2057400"/>
            <a:ext cx="7848599" cy="440120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Draw a picture on the national memorial.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Write a paragraph use this clues text below:</a:t>
            </a:r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Celebrated,gunshots,cultural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programmes,spectators,illuminated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Sun 2"/>
          <p:cNvSpPr/>
          <p:nvPr/>
        </p:nvSpPr>
        <p:spPr>
          <a:xfrm>
            <a:off x="1143000" y="2286000"/>
            <a:ext cx="228600" cy="4572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n 3"/>
          <p:cNvSpPr/>
          <p:nvPr/>
        </p:nvSpPr>
        <p:spPr>
          <a:xfrm>
            <a:off x="1143000" y="3429000"/>
            <a:ext cx="228600" cy="52122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8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4876800" cy="1036638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i="1" dirty="0" smtClean="0"/>
              <a:t>SINGLE WORK</a:t>
            </a:r>
            <a:endParaRPr lang="en-US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132568"/>
              </p:ext>
            </p:extLst>
          </p:nvPr>
        </p:nvGraphicFramePr>
        <p:xfrm>
          <a:off x="1425445" y="2344420"/>
          <a:ext cx="6096000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2738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Festival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Organization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Memorial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Displays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</a:tr>
              <a:tr h="858520">
                <a:tc>
                  <a:txBody>
                    <a:bodyPr/>
                    <a:lstStyle/>
                    <a:p>
                      <a:r>
                        <a:rPr lang="en-US" sz="4400" dirty="0" smtClean="0"/>
                        <a:t>Illuminate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24400" y="2372376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celebration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632960" y="2957151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institution</a:t>
            </a:r>
            <a:endParaRPr lang="en-US" sz="3600" dirty="0"/>
          </a:p>
        </p:txBody>
      </p:sp>
      <p:sp>
        <p:nvSpPr>
          <p:cNvPr id="11" name="Rectangle 10"/>
          <p:cNvSpPr/>
          <p:nvPr/>
        </p:nvSpPr>
        <p:spPr>
          <a:xfrm>
            <a:off x="411480" y="1386840"/>
            <a:ext cx="4868675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Write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synonym: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32960" y="4358640"/>
            <a:ext cx="2148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mausoleum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32960" y="5168146"/>
            <a:ext cx="2377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exhibits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4838700" y="588011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enlighten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279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4648200" cy="106680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6000" i="1" dirty="0" smtClean="0"/>
              <a:t>EVALUATION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534400" cy="4525963"/>
          </a:xfr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1.What is the biggest state festival in Bangladesh?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2.How does begin this day?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3.Who arrange cultural functions?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4.Why people go to  the  national  Mausoleum?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5.What  do you mean VDP?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27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4419600"/>
            <a:ext cx="8153400" cy="19812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write,in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brief,how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you celebrated this year’s independence day at your school.</a:t>
            </a:r>
          </a:p>
          <a:p>
            <a:pPr>
              <a:buNone/>
            </a:pPr>
            <a:endParaRPr lang="en-US" sz="4400" dirty="0"/>
          </a:p>
        </p:txBody>
      </p:sp>
      <p:sp>
        <p:nvSpPr>
          <p:cNvPr id="9" name="Sun 8"/>
          <p:cNvSpPr/>
          <p:nvPr/>
        </p:nvSpPr>
        <p:spPr>
          <a:xfrm>
            <a:off x="914400" y="4953000"/>
            <a:ext cx="228600" cy="3048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65" y="152400"/>
            <a:ext cx="8233431" cy="4038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05691" y="2967335"/>
            <a:ext cx="51326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Home work</a:t>
            </a:r>
            <a:endParaRPr lang="en-US" sz="8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284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yyyyyy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52400"/>
            <a:ext cx="8854614" cy="6511131"/>
          </a:xfrm>
          <a:ln w="19050">
            <a:solidFill>
              <a:srgbClr val="7030A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3962400" y="152400"/>
            <a:ext cx="49843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No more today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432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oel-1612i3\Desktop\waliullah alam\images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066800"/>
            <a:ext cx="7086600" cy="440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48200" y="5334000"/>
            <a:ext cx="4081463" cy="11079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students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816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n-US" sz="5400" i="1" dirty="0" smtClean="0">
                <a:solidFill>
                  <a:srgbClr val="7030A0"/>
                </a:solidFill>
              </a:rPr>
              <a:t>INTRODUCE</a:t>
            </a:r>
            <a:endParaRPr lang="en-US" sz="5400" i="1" dirty="0">
              <a:solidFill>
                <a:srgbClr val="7030A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blipFill>
            <a:blip r:embed="rId3"/>
            <a:tile tx="0" ty="0" sx="100000" sy="100000" flip="none" algn="tl"/>
          </a:blip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bn-BD" sz="32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MD.WALIULLAH ALAM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ASSISYANT TEACHER             ID-25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CHORPALASH HIGH SCHOOL,PAKUNDIA,  KISHOREGANJ.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MOB-01736000126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E_mail:alamchs@gmail.com</a:t>
            </a:r>
            <a:r>
              <a:rPr lang="bn-BD" sz="2400" dirty="0" smtClean="0">
                <a:latin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blipFill>
            <a:blip r:embed="rId4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CLASS-NINE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UNIT_3  LESSON_5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SUBJJECT-ENGLISH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85800" y="381000"/>
            <a:ext cx="685800" cy="838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315200" y="457200"/>
            <a:ext cx="762000" cy="762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ISERUUExQWFRQWGBwYGBgYGR4cGxcdGB4YGhoYHBsZHCgeGhojHB8eIDAgIycpLCwsFh4xNTAqNSYrLCkBCQoKBQUFDQUFDSkYEhgpKSkpKSkpKSkpKSkpKSkpKSkpKSkpKSkpKSkpKSkpKSkpKSkpKSkpKSkpKSkpKSkpKf/AABEIAJAA8AMBIgACEQEDEQH/xAAcAAACAgMBAQAAAAAAAAAAAAAEBQIGAQMHAAj/xABCEAABAwIEBAMFBQYEBQUAAAABAgMRACEEBRIxBkFRYRMicQcygZGhFEKx0fAVI1JiweFTcpLxVIKTotIWJDNDpP/EABQBAQAAAAAAAAAAAAAAAAAAAAD/xAAUEQEAAAAAAAAAAAAAAAAAAAAA/9oADAMBAAIRAxEAPwDpOZOS0CDpuCD1PIQOtCOgLQmTpMwSNp671V8NnS1N6JJiIm8bDp12o7AYZxK0EKC0qIJAIPMCOooG6GdC9J260Th3Qnfn059hQ2OSR5hsFdDEH1FbMCvWpAG15tMQYFAxZdUlMACTe4t6d+k1FjErF5iN5HU9614rCkESRa8i3ynn2mpNJhUHbnA+Bk8utqBkysruf10ofMMFrb0JgTAJ6AXP5fGim0gC236NSIoK5mWIZZI8VaUalgwd9ImTA5Cwo3ALS6p7T5m1EQRcQUgyPntVE9quHUnEocIOhTQTO48pvb7sT9a28AcXstIWy4qNSgUH7oJEEKI2EwaB5nSwk6R5YA5/GTSDFKVBKdWskAQJMnn+utNuLcchpSNJCnT5jzGkgAKJnmdhsRVYTmCoUCowd+U0AqSoKEzfefnUkJsZFp37dIPKtLmMSi4Ox2/GtT2YhYkXSNxNBecjzMYkHDuQFFBhQ8qh0gHeBsR0qfGvFSsA22lsIU4uffOwFtUDck0iwTyQJcJUkt+IhYkKGkEeGbbAnTq7CaS8XcRoxzaNLag8iBrJ95NyZ6DnJO9BcOH+JzjsOpTiSlbagFBs2INwbmb3BG1KMdmyzraUTCojUbotI28qhSzhbPW8Gy6FDUt1IuPukE21T5kwZteaZNZgl9anFE6/KUQkAJAmRB5Ac6BhlrqgAhsqACU6jG6ov6etXHDYsaRIM9edUnArcbR4iVHTPI7XIuOcxVjy3iAOIvZwbp6jqOU9qB6h0HbaszVfb4ob1KBOkJjlJJO0RTnC4pLidSZjuCD8jQEmvGKjWDQZBrITUEmspoMmtZTWxy1a6DwFe1dqwTXqDi7L6tSRMarEbT3naP8AeuhsNqYaQHFJ8QqBSE2CgBJkgRJHQ9KpGX4hBbSEwXG3PG0TJgKSHGzIEpKTI/ymYpznT7aXkusK8guEQVITaY0n3evl2J7UFqzjFK8JQt7oIHPrFt42obgvEKWXT/CAPmSareCx2oqUswSIMHbl97fveb1YeBdEPCxVqSO+k8/nagsz2FUqDzlMiehuYPOJotnDjnf1FacvWvT5wQZUBNiQCYJA2JF/l6VtdxqUKSkm6jA9ek0BOgCwtWCipTzNL2s8b8Tw1nQoGwVz2vO1BxzjrjN17ELRZLaJQlAvzIKiYvO9UM41STvypxn7SvFdVE+dRJjaVKj0marOMUQqY5UFzweKVomR/aouZwYIO9IDiNOlQkIUJTJBIiygYsPNNukUPicSZ33oGeLx59RTLghP2l5zDgSp1olqT7q0EK36FOoVWUYuul8HZ9lmGbYdU2v7SlKgpwDfWSTHmgwLDnFBHiTEKwuBS0BJcCFTEq0rAJbHq4FH0SarONxzTS0spJhKR4pI3ctqT/lSbDuCas3EectYjMMChJSMOHGyhcjzeaNXoCNI/vVAzjLVtYlbaiFKC1ebYKIJJPmgjbY86BwBebETY06wL+5sCNvSkOBxIKJ7/GnmXYdT50t6ZG8qSnfqVEUFoyvGJcwroVIJgpMTcFVvSTSdDrgWUwdUe797rz2qw8NcO/8AwkkadBcgH3jrIn0Eggij81wbLK3MTr/eNp23lRHlF+Z6dCTQVPIsShDil4gKSmY90yTE8trVdxj3EIDraAWokgHUY5K7gDcD+lUpOPeUkvYhKjh0uidEKF4krvMBKpBiSTyro+T4ZCGUpbVqbiUGZ8qjIg8xe1ARhntaQoDcT/t1HetgrDbekACw5VIUHgmsxWU3MczWXtCBLi0pHc0EV7UqzPiFhghK1ErIKglIkhKfeWdglA5qUQKhj+NMC0DLgWR/DeuW8Se0ZpTmOCUD/wBw2yltR3CG7qb+KpPxoOgZZ7QsC+8GkuKSpRhOtOkHpeZTPLUBNWgIr5cy/K3nMQnR5ypXlKblRVtA3k9It8K+oWgQACZIAk9TF/rQcWcytSwkrQU60IIUR5VEfeJuCDyn51YcBlq3UEJ0Ei1hv3gfq1WVrApWELW0ENgEab2vA9UwIiO9G4LLvBcUke4TKeoHTvQVJ5txZfw4aLZTocANykwATIgKSYJE/wAVF5DkLqNLw3OkxcQAZnf8bVccSyJk79Y6VltAAtQVjiriTFtuNtsgaSklwkAkbyNWw7DehsmexC2GyqQlklQJJ8wiwMXubyPSrUnJ21E6k7mT6wQPlTJjBpSnSkACIgWtQJ8m4nW84lKhA0nVAMEyIIJFLuIeHzdySs3Ok3udh1irRhsAlMQIAqGPxzbYK1qCUJEqUdkgczQcXyHI3HV4tt9KiVktlwGAlaTqkgDYbkRy5VQ8Vl6krKSYKTB9edd04LKsS28poBIcxLi1BUpUltwgpXG51J2immFwmG8I/ZMMlSiT+8cQhV580lStUjaLRtQfPuFDnhqaT5kqUDETKhYehvy61jEZYoC5hQEFGkyDzFdtdyLHKJCnUoSJgI0IAnppIigM+wLmHwy3X1a0I3MNKMn3bk6jJgdRM0HJE5OEtLdWqCDpCL6jMec2hKB1O52pvk2Ew6Wj9pXiUACZQmQB31JPWaWOcXKUlaVMtaVDTA1CLg6rGDEbG1P8gzJhwhGMUE6SDBROpPa8G0j40ADjeD1JWy4+6AfKFDSbajKVASIVFv5qPznh9tRSp1aW1rvCirW4oiSpUyZ53AvNJBnaG3bNIT1GlPeTPobHlA6UwwebNYdTZdV4yWwrTE+ZKVaU78okx3oNLPD6kGA6ALRBmflB+dOMuYQwFFR1rWpCde4bTPnMHdRFgTYX7UmxXEWJxTyUsIDZUfI00mSd7qJklUb8qtWScA5qtcLcbCRBV4mqRPKyBJ7UAmV8bPNvIGolKW1oSAPdQbkCBcggR3ApuHV4vQygAqILxhROtRERMeURa9t96dp9mWET5n3TrF/3Z0f1M/IVLOuIsLlzbisKgF0pIJupVhbfcA3iRYUCzFZMrBYHErxzwDKwB4bcE6hGgJKrajBBsbX5VP2W4LNUJClpbbwTnnSh1RLiQeaCBz38wAPQVyzijjXEY5CQ86pWi6QUpAJNlHSgAAgR1tR+K9ruNW2lAOkhITI5wANo6Cg+hMxzfDspJcdSOff5VVMy9r2BakJlRHW1cldynEuJSvEurGr7qQZmBInab1Y+CMiwSHUl9jxDG7nnEyLhNgPUg0Bz/taxWJXpwrK7iPIkqP0FVDiDN8cXFJdS+FgeZKkkQOt+Xeu6YXPMKhCwgpbQgSRAQPQRZXSBVDz/ANoDLwUlSD4RPmTqHmSIiUke8flQc9yLI8RjnkNa0NlUwXCVbdgCe3K9dJy/2FsCDicQ46RyQAgfMya1ZDjMvaxrXgtjw1pEOE3Q4ZkGdve0megrouaZ2zh4Li4lWmBcg2mekUA+Q8J4TBCMOylJO6z5lqtF1m/wFqZPPJSJUQkdSbUpzniIYdaEkAhVySYgbBROwBMAT3qm5hx88p8o0I8K4hJk7QDq2UNUK2/Gg6OGxt1E/OhscvQkWJ9P1aue8K8VvPYwOhtxf7lLSkgnSkSAF2kAkiYi/K9WXinijDtsktYhpWI1R4Xv6gLKRAPkJO6uURFA+RiArrPStuFV5oNcz4S4mfaUW1AOJmQmfO0lVwlKlGVgXsozberrh+LWCsJBVf8AkNj0I3oLKkipzQWFzJtV0KB5Wo0LFBFxVB4zBJdQW1pCkrGkpOxB3Bo0qHyoTB5swt7w0OJUsTISZIjr0oJYLhVhrw9AUnRfyqICv84++OxtTFzAtqMlCCepSKmt9I50OrHDlf0vQQdwDYsG0f6B+Vc69rvDzr2HQrDISdBOttCBqVIgLGm6im4j+aau2IzpMnoOZn8qpvEPFhSJHlSCYUTv0P4n4UHCv2Y4lR1jQQCqFyCdJiADcmeXY0QiTcnYU8zbGodmdyd6UvPJnYAfCgDdKwbHyqibCfKZAB3A9I5UViceosiyYSAjYEqv7xm0gWEdT1NCLVN+X40Mt+xB2kmOtAXg88cwmIDjLhlMgLAhUHmJmDFWNj2w4sAgqUtRMztNgNh6cqoizWAq/wCpoLuOMsXiQuV6TuQN4N6Iw+CbcAUsrWYg+Y29I6d6pSMSrVqQSNgfhVqweOEDpz+P9KDGZcFttt+KlalJESlRA9BIHPalbWC0FSkJAEAieYNyJ6ioZjmjrqtKpge6mDaJ+BnrRWFcV4Ok65J0klBNpBgGbGgPYz5eoagYmwm0EySJNr2t8ad4bOUpbQqZkJkReSYgztf8KQIwDced1BIPlhK5TzgyII7UwwuGZPm8ZKnJCtIQtIgc/dP+ragdY3EqJIVYiUkbC24pDi1II1hBMQIvFr3ncT+VG53iUuPKWh7WhxRVoSJ0k30qIAJO5mLzWt51JbSLSBvfe8AjqelAXkOdBpxklrWEHUQDGkn3lDcX2IIi/agc4z5a1K8MwNUmdzcwb8xahW2Z56CDfl6fCi8wwkgFKgT1J32G4A70GhXtBxRHhuHxmwTZU6jII94XMbgHnUX861HUQRqgmRuOm3+8ml+W4EodClcryDaPSN6MzUtK98lEiAEySRNiZtags7nDzmEXpdxDoQ7qLa216FAoHuqgQQZmSLEVVc6xCQ4olalGxkm8jfl67RNdtzTJWngnUNpI+NjVIY9lbycX9oDzKgFEhC0Kjnp1Qbx/Sg5zl2dNNlSilZOwgCYHW9FOcR4aQrS4FC+rULxy96upYnhvGBUhjAr/AOon6QarHEXB+KxiQktYNnSTdBVq7iSIg0Fh4Bz9zHfukkJKYWp0ATpTCfdidRNuldLwrZQhTiyVnQDoSDA0gkhIIkqUZ3ubbRXz7iM9xeSFGGwziQQkuOqDaSFlajEkgqKQmBeBM0Wz7fcZp0usMuAiFEakEzYmUqsfSg6VwVn2KzLxjiG0MMtnQW9J1rkGdRJsBYEAdpozD4HEN40ADDtYUBxRS0kA20+GlSiB5lTqO3Ida5/wv7a8Bh0Fo4FbKDuptzxCZ5nxIUT8avmD9oOXuNqW3jWVzKgl9XhEE7JJKZ0i/ImDvQBce+0H7BhW50qxGISVISAnS0DEEgmVATE8yCe1csw/tOx63JLrrgiSlBKUgDqGzIHxHTnV842ThiycZ42FUS2BpbQha3V7DSpzUUtpHIchNprm/wD6oCZCQ4NQgwUpB6WSkSOd6CDvEePUTqeccHOXCQfSTt61rRmSNaVuNDxEBZ8xJCjp/d6hMeU7QB3msr4qn/E/6n9vpQj2eatxr7LCT9bGga4ZoKc1eVKCUkzpEarxB5C9+kHnTdzBNR7ib3nSI7R9fpVZyrPGUoWkI8MrKVSZUkFBkc5AuZ3ptmXEA8IKTIUomSgBaUgRAMxuJvPwoN7+JbQ0UveIplK50NRIIBKY1WSkkwT32qqZfnLiHQUyidzqMxub1M5w8onWAUquQRpmee9BgpCrJI5TO0263oB8ZjSpZKQEjkLHlzJo7LGAsAkA6bbVqxuW6FQUm4kGZCu4J3qTWLWlOlNtrzsOgoGq8ubUIKRYza31FYOVpB8s9L+b8e9Jhj3599fzrycxeg+dW+80DdWTnVqmT6RatuFyfzST8u39qTftd8W1qn1qP7QfJkuK/wBV6C74DDJQmEm29zNx60q4iW6pYBMQISoGBpJKiDG8E86QpzV4f/Yr/VR2Hx6iE+KVlJMkzy56Z6bUG3C4l1BKgCoqMzJJvubXvRuBxOoK1ITvaCrYCb3uaNw2TpdS34KlELJAn3rXMnaPzFFjhh8WSQo7e/EfX+lAHlGHbddKHEWgwpBUSTaLE7flT3/07hhEeIYOwvePXlS9vhrEoOoWm/vxy79q8jB41BGlKVajpBWqQL8/zoClZTgkkBSHJ6BJt/3VrxuDwhE+C6sjYFN/S6qsDOVY0srWo4dOjnqVogbmdx2teKRDNXyYSWXB/EEkehA3/wBqDoyV4q/l+NqNZS+QDz53H5UdotWSBc3P6786AcqdJ90/DTVT4hzfMUvKbYwqlpEQsNzMgfeJ071cmcyQdM+XX5QTEapjR2O/a1HBvrQcicS66+43jEIbdcCSkqKbGAEtkpPuFAkH+Ikc6S472eebztkp2OiyvrbWnvYi1jTv2nNkYxxQbCiMMTqKQRAbVKINjHv9p7UVkWdk4fBlS9DbWph4kays6GC2skmQdSyCZ91NBzzHezd4QWjrHMEXHqIn6WpYOG8Q0f3jZ0j7yRIHe3KuuuZ5DL7uIRp+zuLQ4G1alBKXC0HtCoISVCIk17G4rDNAF58MhSdSQuW1EGIOgpk2PSg5ph8EkyAAT0F1fLf/AHraeHl28itpFjyqzucbYTWG8PpAcIQ5iVJuNUpkWsmTJmNtrUGtTSVqCQ4ESdKipA8osk6Uibp2N96CrvZIsCSk9rfhQzuTuD7ivkf6VZv2iqdJWlIJJEFZieW4Em28ya2JUu4OkQY1QuY/5SR87UFUOULQZWkiOoI/VqMwuEQ2PfsraDBnpa/0ps6kEFKoukkklGolNwYCNRHUfKkrmEUEBUWVe3agKbx5AKVXTtMTHK6SJFaHCCpMIQUrMahPl9aJynA+LqUSTFvU9+9EPZCR5gSmP1eKArC4dKkeHZSRPzGxjcbVpeypAMFIkfr8KWsvuJWVoSfMAncgiOfQz1p3g8xLkBTSgb+Yix26H9TQBuZO1/hi/Q0Kcj3A/Db86s/hm8/SoYlNvWgracnCQZAMbQL/AO9bUZWkplIB/XOnyUSIgQbVFnBlBmPlQVp5SEkpKFATcgTY8/Sp4LCIVrBGoDzJ5bg0dnmCJSQkEdY6elLMIhSNC1hQgFJEEggi3KgbZfjjgliTLVwCb6NagTbmLVcf22gFKvGRKgLpSANpAjVa3UVz/G50062UK1CNpSdxtypS0pTR1yU7GBzSbGDFun0oOyu5uyQCsoMG0EG+1t72+grWc2ZIusBPdQg+lvr8659h8zaCdjCpI1LCSB0ShIgD41hrM0apKki0+4rfoZJ/CgvaszYWTrcQpFiJjSe/mF6LRgWxCm0pQSCZSkAxMWt229K5kvHJJ86rR90KSD1uSbdoFXDKsyUpB8g1J0wZKpBAIJEA/EWoOrNmwvU00NhpMTRSUXoA8ywJWlWgBSlbhxSik9bbT0rflaHUg+I4VCLJKIKY/mklXxM0ShF71tKaDl3thbQkKcUVebDLQkDbVrSN5mdKr9hVWWsjLnwLf+5bPzbV/wCArontWyrXhm1hOooWR7oJAWki07XAvvVExGEjBP8A82IbgT0aWfj7woG+KSHMwxTP3X8MSR6hD5+s/Wq7xhi1YjK2nXCVKaxbqJO+l1IcAnpIt0qxoYIzYk/8OR/+UCqo+2f2Y6nl9sY/7kOJI+VA/wARl+HVlbjDbSUv4NLLhX95ZOkuE/8AMY+Va8wxCSp5xvDpLavDSSXDIISdNvdCjCrdJrOQq1YnFo/xWcQIPPT50j6Cty8xaSy6htpwtLKFFWoeVaUxIm4kzagQLaE65SgxtpQQIiASUyCf4pO9QLxkytSdVgIChETM6ZF7QNorY6uSFHQnolUKJ9TNpvbsK1YrGkqGopTtFkwLGCSJgTb40ETjGy42tTbZUk6UypQ1TBO0bjn3oJGalIH3SDCe/wChRDmKacW2VCFIV5dLgAJtMAAkiBvtVcxTupSomNRiTMCaBzl2cNhSvESnTciE/SBTJXEeGAsV/BP96p0VlINBalcR4XeHJ/yj86weKMOANKVybkR7t7De/W3WqoURyrypigtqeMGRbS56iP8AyrCeNGp/+NZ+I/OqZUugoLUvjBs30L+YrYnjVv8AwlE91JqpkWryTtQWN7itsqBDahG1xPflWTxYm37nvuPy2qupTe8VvaaJkC5AmAB/WPpQNHuIm17s2/zf2pc/iEqBACgOQ1EgVFxJSPNAUTZJvHcjp/esGQCfJYdN59KA/A45KW0am0GJCVq1TzJB0Hb1mjUvykr8yY20WSBy3EmT0oTL8elAQktoUqdaSQryGP5VXn+lTdxrpEAFINyGxZIFhMnzX+XrQbV4pagTrXOxA90cgCk3M0/4cxbqlo8QJSC2YISdRCDpCbmBB7bVWE5uuYJVI5xaehHMH+tX/gnI3XXR4vhj9wHJT7w8UkJQRMAkJJI7DvQdQbBtRKaEQgdqLQYtQbEmbVMGoIqRg7ifWgW8T5acRhXGwAVQFJnaUkKH5fGqNjMmccRhcMltQWttxTlvIlxIQhKSbhMoSSATXTRtEUK5him6ZAHTcdBB95PODcUHONevMHnJshDwHogKZ/GKq77MYB2f+Lw4PwDsj1roOb5GlrBOt4RtbjrhMeYKKgpYW5pUqJEiSncEmqt7QMoOFwiUEj97iVOj+VKUQkHuCqPUUE+DglGYKKgSQh6AOZAMj4gGleY4hqFlDUAkAJ1CU6bgTJIv1o1phILzhJSEiyh90rMgmLlPIgfxUtzDGrc3Ig3OlOkfG+on40CwPwZAbI33Jne2rtQWKek+ZIvOwJHYSL3veLUU5h5SJEjeDaJMQL87WFaG0g20Hf4wNtP150E8swhdfbQjD6lEeUaikAmwufKBWxz2bY9Akpa9PHbt81UJicxcbIusE3AJuBy22rQ/xFiFC7qz6n86Apng3EqBhKVFIkpS4gm3QapNewnC+KWvT4SkKifONI+Z3PYUnfxJXcn4/q1avtK4stXzI/rQWoezvFm8Nz08RM/LlSXNcjfw5/fNlE/K/IHalhWRzNYXiVHck+pJ29aDLiRFadFbE/KvaaDyW7dPU1JaO4PptWU7VKg8lu1rmsRYyI9Nu9q8FgGsh2J2vzoIEx1/W1T3Ji3KaytwKAEQRMxsdoA5/wC9SEA2ncxYEQaDb9rU2AEqbPS0kddxahTidRJUSelyOs9qkt7vJn4fhWkNlRASCSrYA3+VAXgEFxxKUElSjCRKgfTvPpXbOD8qTh2ELAUta0hLyg4mEwTYJIG0/WqNwjhkYSHFpQp06VJK92oF45SZ3vtVuY4xdKtkKHIBBIPxB3HpQdAZGoJJAkgG3KRyNb0I+dLMhxRWyiVBSoEkTH1powKDaE1kIqTcVlQ+NBGKzWNQ+NYWqgGxeDmdMTuQbJV3tsf5hVU4p4SbxxSH1vjQNIUgiUyT7yIMj+YdKuZVyNasSkK6yNiN/wC47bUHLuJGUsKQwgqVoQlJcSUpUdKQDq1WIICSIH3a1ZBwM9jj4hKm2CSCswSoD+EetpiPWiuKuCsYp3W3oeCjEwNSU8pKhNuxNXTO+KmMAyG0IK1ISEobFgYsZVeANzzoBcy4UypkocfS22AnQAowF6R70C6lwNxXE8c4jxlhJQWwpQQFavdkwRF9oo/P83xmLd8R9UkWSBISjqEjkPxpb9lWABPrNwfgaBVinCpRMR+QsK0pbNNBlp36zIrKMtUOlqBToNRKPypsnLFGwF+gFeXlZSYMg+kfjQKCmseGacJyyxmsfsrmOVAoNhcfGok06OVmfhWHsnB5x8f6UCpJtXo+cxR37PI5fL8qh9koAlEzXld6N+yEHap/YTa39u9AGIAsLna4MxuagR0/CKafZ+UWAgfr61L7DJnt+vjQKkNKVGkT1/W1PMFggzpIErN7g+WRBuLUMMv7x86KOoiJ0f5R2G80DJCwT5gk9QUA9IEzb5USl1KASlKUA2umQnoSYG1JdMGUm/3rFM/WD8qJaxsDmT0WSP6lJ9bUH//Z"/>
          <p:cNvSpPr>
            <a:spLocks noChangeAspect="1" noChangeArrowheads="1"/>
          </p:cNvSpPr>
          <p:nvPr/>
        </p:nvSpPr>
        <p:spPr bwMode="auto">
          <a:xfrm>
            <a:off x="-304800" y="-12202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hISERUUExQWFRQWGBwYGBgYGR4cGxcdGB4YGhoYHBsZHCgeGhojHB8eIDAgIycpLCwsFh4xNTAqNSYrLCkBCQoKBQUFDQUFDSkYEhgpKSkpKSkpKSkpKSkpKSkpKSkpKSkpKSkpKSkpKSkpKSkpKSkpKSkpKSkpKSkpKSkpKf/AABEIAJAA8AMBIgACEQEDEQH/xAAcAAACAgMBAQAAAAAAAAAAAAAEBQIGAQMHAAj/xABCEAABAwIEBAMFBQYEBQUAAAABAgMRACEEBRIxBkFRYRMicQcygZGhFEKx0fAVI1JiweFTcpLxVIKTotIWJDNDpP/EABQBAQAAAAAAAAAAAAAAAAAAAAD/xAAUEQEAAAAAAAAAAAAAAAAAAAAA/9oADAMBAAIRAxEAPwDpOZOS0CDpuCD1PIQOtCOgLQmTpMwSNp671V8NnS1N6JJiIm8bDp12o7AYZxK0EKC0qIJAIPMCOooG6GdC9J260Th3Qnfn059hQ2OSR5hsFdDEH1FbMCvWpAG15tMQYFAxZdUlMACTe4t6d+k1FjErF5iN5HU9614rCkESRa8i3ynn2mpNJhUHbnA+Bk8utqBkysruf10ofMMFrb0JgTAJ6AXP5fGim0gC236NSIoK5mWIZZI8VaUalgwd9ImTA5Cwo3ALS6p7T5m1EQRcQUgyPntVE9quHUnEocIOhTQTO48pvb7sT9a28AcXstIWy4qNSgUH7oJEEKI2EwaB5nSwk6R5YA5/GTSDFKVBKdWskAQJMnn+utNuLcchpSNJCnT5jzGkgAKJnmdhsRVYTmCoUCowd+U0AqSoKEzfefnUkJsZFp37dIPKtLmMSi4Ox2/GtT2YhYkXSNxNBecjzMYkHDuQFFBhQ8qh0gHeBsR0qfGvFSsA22lsIU4uffOwFtUDck0iwTyQJcJUkt+IhYkKGkEeGbbAnTq7CaS8XcRoxzaNLag8iBrJ95NyZ6DnJO9BcOH+JzjsOpTiSlbagFBs2INwbmb3BG1KMdmyzraUTCojUbotI28qhSzhbPW8Gy6FDUt1IuPukE21T5kwZteaZNZgl9anFE6/KUQkAJAmRB5Ac6BhlrqgAhsqACU6jG6ov6etXHDYsaRIM9edUnArcbR4iVHTPI7XIuOcxVjy3iAOIvZwbp6jqOU9qB6h0HbaszVfb4ob1KBOkJjlJJO0RTnC4pLidSZjuCD8jQEmvGKjWDQZBrITUEmspoMmtZTWxy1a6DwFe1dqwTXqDi7L6tSRMarEbT3naP8AeuhsNqYaQHFJ8QqBSE2CgBJkgRJHQ9KpGX4hBbSEwXG3PG0TJgKSHGzIEpKTI/ymYpznT7aXkusK8guEQVITaY0n3evl2J7UFqzjFK8JQt7oIHPrFt42obgvEKWXT/CAPmSareCx2oqUswSIMHbl97fveb1YeBdEPCxVqSO+k8/nagsz2FUqDzlMiehuYPOJotnDjnf1FacvWvT5wQZUBNiQCYJA2JF/l6VtdxqUKSkm6jA9ek0BOgCwtWCipTzNL2s8b8Tw1nQoGwVz2vO1BxzjrjN17ELRZLaJQlAvzIKiYvO9UM41STvypxn7SvFdVE+dRJjaVKj0marOMUQqY5UFzweKVomR/aouZwYIO9IDiNOlQkIUJTJBIiygYsPNNukUPicSZ33oGeLx59RTLghP2l5zDgSp1olqT7q0EK36FOoVWUYuul8HZ9lmGbYdU2v7SlKgpwDfWSTHmgwLDnFBHiTEKwuBS0BJcCFTEq0rAJbHq4FH0SarONxzTS0spJhKR4pI3ctqT/lSbDuCas3EectYjMMChJSMOHGyhcjzeaNXoCNI/vVAzjLVtYlbaiFKC1ebYKIJJPmgjbY86BwBebETY06wL+5sCNvSkOBxIKJ7/GnmXYdT50t6ZG8qSnfqVEUFoyvGJcwroVIJgpMTcFVvSTSdDrgWUwdUe797rz2qw8NcO/8AwkkadBcgH3jrIn0Eggij81wbLK3MTr/eNp23lRHlF+Z6dCTQVPIsShDil4gKSmY90yTE8trVdxj3EIDraAWokgHUY5K7gDcD+lUpOPeUkvYhKjh0uidEKF4krvMBKpBiSTyro+T4ZCGUpbVqbiUGZ8qjIg8xe1ARhntaQoDcT/t1HetgrDbekACw5VIUHgmsxWU3MczWXtCBLi0pHc0EV7UqzPiFhghK1ErIKglIkhKfeWdglA5qUQKhj+NMC0DLgWR/DeuW8Se0ZpTmOCUD/wBw2yltR3CG7qb+KpPxoOgZZ7QsC+8GkuKSpRhOtOkHpeZTPLUBNWgIr5cy/K3nMQnR5ypXlKblRVtA3k9It8K+oWgQACZIAk9TF/rQcWcytSwkrQU60IIUR5VEfeJuCDyn51YcBlq3UEJ0Ei1hv3gfq1WVrApWELW0ENgEab2vA9UwIiO9G4LLvBcUke4TKeoHTvQVJ5txZfw4aLZTocANykwATIgKSYJE/wAVF5DkLqNLw3OkxcQAZnf8bVccSyJk79Y6VltAAtQVjiriTFtuNtsgaSklwkAkbyNWw7DehsmexC2GyqQlklQJJ8wiwMXubyPSrUnJ21E6k7mT6wQPlTJjBpSnSkACIgWtQJ8m4nW84lKhA0nVAMEyIIJFLuIeHzdySs3Ok3udh1irRhsAlMQIAqGPxzbYK1qCUJEqUdkgczQcXyHI3HV4tt9KiVktlwGAlaTqkgDYbkRy5VQ8Vl6krKSYKTB9edd04LKsS28poBIcxLi1BUpUltwgpXG51J2immFwmG8I/ZMMlSiT+8cQhV580lStUjaLRtQfPuFDnhqaT5kqUDETKhYehvy61jEZYoC5hQEFGkyDzFdtdyLHKJCnUoSJgI0IAnppIigM+wLmHwy3X1a0I3MNKMn3bk6jJgdRM0HJE5OEtLdWqCDpCL6jMec2hKB1O52pvk2Ew6Wj9pXiUACZQmQB31JPWaWOcXKUlaVMtaVDTA1CLg6rGDEbG1P8gzJhwhGMUE6SDBROpPa8G0j40ADjeD1JWy4+6AfKFDSbajKVASIVFv5qPznh9tRSp1aW1rvCirW4oiSpUyZ53AvNJBnaG3bNIT1GlPeTPobHlA6UwwebNYdTZdV4yWwrTE+ZKVaU78okx3oNLPD6kGA6ALRBmflB+dOMuYQwFFR1rWpCde4bTPnMHdRFgTYX7UmxXEWJxTyUsIDZUfI00mSd7qJklUb8qtWScA5qtcLcbCRBV4mqRPKyBJ7UAmV8bPNvIGolKW1oSAPdQbkCBcggR3ApuHV4vQygAqILxhROtRERMeURa9t96dp9mWET5n3TrF/3Z0f1M/IVLOuIsLlzbisKgF0pIJupVhbfcA3iRYUCzFZMrBYHErxzwDKwB4bcE6hGgJKrajBBsbX5VP2W4LNUJClpbbwTnnSh1RLiQeaCBz38wAPQVyzijjXEY5CQ86pWi6QUpAJNlHSgAAgR1tR+K9ruNW2lAOkhITI5wANo6Cg+hMxzfDspJcdSOff5VVMy9r2BakJlRHW1cldynEuJSvEurGr7qQZmBInab1Y+CMiwSHUl9jxDG7nnEyLhNgPUg0Bz/taxWJXpwrK7iPIkqP0FVDiDN8cXFJdS+FgeZKkkQOt+Xeu6YXPMKhCwgpbQgSRAQPQRZXSBVDz/ANoDLwUlSD4RPmTqHmSIiUke8flQc9yLI8RjnkNa0NlUwXCVbdgCe3K9dJy/2FsCDicQ46RyQAgfMya1ZDjMvaxrXgtjw1pEOE3Q4ZkGdve0megrouaZ2zh4Li4lWmBcg2mekUA+Q8J4TBCMOylJO6z5lqtF1m/wFqZPPJSJUQkdSbUpzniIYdaEkAhVySYgbBROwBMAT3qm5hx88p8o0I8K4hJk7QDq2UNUK2/Gg6OGxt1E/OhscvQkWJ9P1aue8K8VvPYwOhtxf7lLSkgnSkSAF2kAkiYi/K9WXinijDtsktYhpWI1R4Xv6gLKRAPkJO6uURFA+RiArrPStuFV5oNcz4S4mfaUW1AOJmQmfO0lVwlKlGVgXsozberrh+LWCsJBVf8AkNj0I3oLKkipzQWFzJtV0KB5Wo0LFBFxVB4zBJdQW1pCkrGkpOxB3Bo0qHyoTB5swt7w0OJUsTISZIjr0oJYLhVhrw9AUnRfyqICv84++OxtTFzAtqMlCCepSKmt9I50OrHDlf0vQQdwDYsG0f6B+Vc69rvDzr2HQrDISdBOttCBqVIgLGm6im4j+aau2IzpMnoOZn8qpvEPFhSJHlSCYUTv0P4n4UHCv2Y4lR1jQQCqFyCdJiADcmeXY0QiTcnYU8zbGodmdyd6UvPJnYAfCgDdKwbHyqibCfKZAB3A9I5UViceosiyYSAjYEqv7xm0gWEdT1NCLVN+X40Mt+xB2kmOtAXg88cwmIDjLhlMgLAhUHmJmDFWNj2w4sAgqUtRMztNgNh6cqoizWAq/wCpoLuOMsXiQuV6TuQN4N6Iw+CbcAUsrWYg+Y29I6d6pSMSrVqQSNgfhVqweOEDpz+P9KDGZcFttt+KlalJESlRA9BIHPalbWC0FSkJAEAieYNyJ6ioZjmjrqtKpge6mDaJ+BnrRWFcV4Ok65J0klBNpBgGbGgPYz5eoagYmwm0EySJNr2t8ad4bOUpbQqZkJkReSYgztf8KQIwDced1BIPlhK5TzgyII7UwwuGZPm8ZKnJCtIQtIgc/dP+ragdY3EqJIVYiUkbC24pDi1II1hBMQIvFr3ncT+VG53iUuPKWh7WhxRVoSJ0k30qIAJO5mLzWt51JbSLSBvfe8AjqelAXkOdBpxklrWEHUQDGkn3lDcX2IIi/agc4z5a1K8MwNUmdzcwb8xahW2Z56CDfl6fCi8wwkgFKgT1J32G4A70GhXtBxRHhuHxmwTZU6jII94XMbgHnUX861HUQRqgmRuOm3+8ml+W4EodClcryDaPSN6MzUtK98lEiAEySRNiZtags7nDzmEXpdxDoQ7qLa216FAoHuqgQQZmSLEVVc6xCQ4olalGxkm8jfl67RNdtzTJWngnUNpI+NjVIY9lbycX9oDzKgFEhC0Kjnp1Qbx/Sg5zl2dNNlSilZOwgCYHW9FOcR4aQrS4FC+rULxy96upYnhvGBUhjAr/AOon6QarHEXB+KxiQktYNnSTdBVq7iSIg0Fh4Bz9zHfukkJKYWp0ATpTCfdidRNuldLwrZQhTiyVnQDoSDA0gkhIIkqUZ3ubbRXz7iM9xeSFGGwziQQkuOqDaSFlajEkgqKQmBeBM0Wz7fcZp0usMuAiFEakEzYmUqsfSg6VwVn2KzLxjiG0MMtnQW9J1rkGdRJsBYEAdpozD4HEN40ADDtYUBxRS0kA20+GlSiB5lTqO3Ida5/wv7a8Bh0Fo4FbKDuptzxCZ5nxIUT8avmD9oOXuNqW3jWVzKgl9XhEE7JJKZ0i/ImDvQBce+0H7BhW50qxGISVISAnS0DEEgmVATE8yCe1csw/tOx63JLrrgiSlBKUgDqGzIHxHTnV842ThiycZ42FUS2BpbQha3V7DSpzUUtpHIchNprm/wD6oCZCQ4NQgwUpB6WSkSOd6CDvEePUTqeccHOXCQfSTt61rRmSNaVuNDxEBZ8xJCjp/d6hMeU7QB3msr4qn/E/6n9vpQj2eatxr7LCT9bGga4ZoKc1eVKCUkzpEarxB5C9+kHnTdzBNR7ib3nSI7R9fpVZyrPGUoWkI8MrKVSZUkFBkc5AuZ3ptmXEA8IKTIUomSgBaUgRAMxuJvPwoN7+JbQ0UveIplK50NRIIBKY1WSkkwT32qqZfnLiHQUyidzqMxub1M5w8onWAUquQRpmee9BgpCrJI5TO0263oB8ZjSpZKQEjkLHlzJo7LGAsAkA6bbVqxuW6FQUm4kGZCu4J3qTWLWlOlNtrzsOgoGq8ubUIKRYza31FYOVpB8s9L+b8e9Jhj3599fzrycxeg+dW+80DdWTnVqmT6RatuFyfzST8u39qTftd8W1qn1qP7QfJkuK/wBV6C74DDJQmEm29zNx60q4iW6pYBMQISoGBpJKiDG8E86QpzV4f/Yr/VR2Hx6iE+KVlJMkzy56Z6bUG3C4l1BKgCoqMzJJvubXvRuBxOoK1ITvaCrYCb3uaNw2TpdS34KlELJAn3rXMnaPzFFjhh8WSQo7e/EfX+lAHlGHbddKHEWgwpBUSTaLE7flT3/07hhEeIYOwvePXlS9vhrEoOoWm/vxy79q8jB41BGlKVajpBWqQL8/zoClZTgkkBSHJ6BJt/3VrxuDwhE+C6sjYFN/S6qsDOVY0srWo4dOjnqVogbmdx2teKRDNXyYSWXB/EEkehA3/wBqDoyV4q/l+NqNZS+QDz53H5UdotWSBc3P6786AcqdJ90/DTVT4hzfMUvKbYwqlpEQsNzMgfeJ071cmcyQdM+XX5QTEapjR2O/a1HBvrQcicS66+43jEIbdcCSkqKbGAEtkpPuFAkH+Ikc6S472eebztkp2OiyvrbWnvYi1jTv2nNkYxxQbCiMMTqKQRAbVKINjHv9p7UVkWdk4fBlS9DbWph4kays6GC2skmQdSyCZ91NBzzHezd4QWjrHMEXHqIn6WpYOG8Q0f3jZ0j7yRIHe3KuuuZ5DL7uIRp+zuLQ4G1alBKXC0HtCoISVCIk17G4rDNAF58MhSdSQuW1EGIOgpk2PSg5ph8EkyAAT0F1fLf/AHraeHl28itpFjyqzucbYTWG8PpAcIQ5iVJuNUpkWsmTJmNtrUGtTSVqCQ4ESdKipA8osk6Uibp2N96CrvZIsCSk9rfhQzuTuD7ivkf6VZv2iqdJWlIJJEFZieW4Em28ya2JUu4OkQY1QuY/5SR87UFUOULQZWkiOoI/VqMwuEQ2PfsraDBnpa/0ps6kEFKoukkklGolNwYCNRHUfKkrmEUEBUWVe3agKbx5AKVXTtMTHK6SJFaHCCpMIQUrMahPl9aJynA+LqUSTFvU9+9EPZCR5gSmP1eKArC4dKkeHZSRPzGxjcbVpeypAMFIkfr8KWsvuJWVoSfMAncgiOfQz1p3g8xLkBTSgb+Yix26H9TQBuZO1/hi/Q0Kcj3A/Db86s/hm8/SoYlNvWgracnCQZAMbQL/AO9bUZWkplIB/XOnyUSIgQbVFnBlBmPlQVp5SEkpKFATcgTY8/Sp4LCIVrBGoDzJ5bg0dnmCJSQkEdY6elLMIhSNC1hQgFJEEggi3KgbZfjjgliTLVwCb6NagTbmLVcf22gFKvGRKgLpSANpAjVa3UVz/G50062UK1CNpSdxtypS0pTR1yU7GBzSbGDFun0oOyu5uyQCsoMG0EG+1t72+grWc2ZIusBPdQg+lvr8659h8zaCdjCpI1LCSB0ShIgD41hrM0apKki0+4rfoZJ/CgvaszYWTrcQpFiJjSe/mF6LRgWxCm0pQSCZSkAxMWt229K5kvHJJ86rR90KSD1uSbdoFXDKsyUpB8g1J0wZKpBAIJEA/EWoOrNmwvU00NhpMTRSUXoA8ywJWlWgBSlbhxSik9bbT0rflaHUg+I4VCLJKIKY/mklXxM0ShF71tKaDl3thbQkKcUVebDLQkDbVrSN5mdKr9hVWWsjLnwLf+5bPzbV/wCArontWyrXhm1hOooWR7oJAWki07XAvvVExGEjBP8A82IbgT0aWfj7woG+KSHMwxTP3X8MSR6hD5+s/Wq7xhi1YjK2nXCVKaxbqJO+l1IcAnpIt0qxoYIzYk/8OR/+UCqo+2f2Y6nl9sY/7kOJI+VA/wARl+HVlbjDbSUv4NLLhX95ZOkuE/8AMY+Va8wxCSp5xvDpLavDSSXDIISdNvdCjCrdJrOQq1YnFo/xWcQIPPT50j6Cty8xaSy6htpwtLKFFWoeVaUxIm4kzagQLaE65SgxtpQQIiASUyCf4pO9QLxkytSdVgIChETM6ZF7QNorY6uSFHQnolUKJ9TNpvbsK1YrGkqGopTtFkwLGCSJgTb40ETjGy42tTbZUk6UypQ1TBO0bjn3oJGalIH3SDCe/wChRDmKacW2VCFIV5dLgAJtMAAkiBvtVcxTupSomNRiTMCaBzl2cNhSvESnTciE/SBTJXEeGAsV/BP96p0VlINBalcR4XeHJ/yj86weKMOANKVybkR7t7De/W3WqoURyrypigtqeMGRbS56iP8AyrCeNGp/+NZ+I/OqZUugoLUvjBs30L+YrYnjVv8AwlE91JqpkWryTtQWN7itsqBDahG1xPflWTxYm37nvuPy2qupTe8VvaaJkC5AmAB/WPpQNHuIm17s2/zf2pc/iEqBACgOQ1EgVFxJSPNAUTZJvHcjp/esGQCfJYdN59KA/A45KW0am0GJCVq1TzJB0Hb1mjUvykr8yY20WSBy3EmT0oTL8elAQktoUqdaSQryGP5VXn+lTdxrpEAFINyGxZIFhMnzX+XrQbV4pagTrXOxA90cgCk3M0/4cxbqlo8QJSC2YISdRCDpCbmBB7bVWE5uuYJVI5xaehHMH+tX/gnI3XXR4vhj9wHJT7w8UkJQRMAkJJI7DvQdQbBtRKaEQgdqLQYtQbEmbVMGoIqRg7ifWgW8T5acRhXGwAVQFJnaUkKH5fGqNjMmccRhcMltQWttxTlvIlxIQhKSbhMoSSATXTRtEUK5him6ZAHTcdBB95PODcUHONevMHnJshDwHogKZ/GKq77MYB2f+Lw4PwDsj1roOb5GlrBOt4RtbjrhMeYKKgpYW5pUqJEiSncEmqt7QMoOFwiUEj97iVOj+VKUQkHuCqPUUE+DglGYKKgSQh6AOZAMj4gGleY4hqFlDUAkAJ1CU6bgTJIv1o1phILzhJSEiyh90rMgmLlPIgfxUtzDGrc3Ig3OlOkfG+on40CwPwZAbI33Jne2rtQWKek+ZIvOwJHYSL3veLUU5h5SJEjeDaJMQL87WFaG0g20Hf4wNtP150E8swhdfbQjD6lEeUaikAmwufKBWxz2bY9Akpa9PHbt81UJicxcbIusE3AJuBy22rQ/xFiFC7qz6n86Apng3EqBhKVFIkpS4gm3QapNewnC+KWvT4SkKifONI+Z3PYUnfxJXcn4/q1avtK4stXzI/rQWoezvFm8Nz08RM/LlSXNcjfw5/fNlE/K/IHalhWRzNYXiVHck+pJ29aDLiRFadFbE/KvaaDyW7dPU1JaO4PptWU7VKg8lu1rmsRYyI9Nu9q8FgGsh2J2vzoIEx1/W1T3Ji3KaytwKAEQRMxsdoA5/wC9SEA2ncxYEQaDb9rU2AEqbPS0kddxahTidRJUSelyOs9qkt7vJn4fhWkNlRASCSrYA3+VAXgEFxxKUElSjCRKgfTvPpXbOD8qTh2ELAUta0hLyg4mEwTYJIG0/WqNwjhkYSHFpQp06VJK92oF45SZ3vtVuY4xdKtkKHIBBIPxB3HpQdAZGoJJAkgG3KRyNb0I+dLMhxRWyiVBSoEkTH1powKDaE1kIqTcVlQ+NBGKzWNQ+NYWqgGxeDmdMTuQbJV3tsf5hVU4p4SbxxSH1vjQNIUgiUyT7yIMj+YdKuZVyNasSkK6yNiN/wC47bUHLuJGUsKQwgqVoQlJcSUpUdKQDq1WIICSIH3a1ZBwM9jj4hKm2CSCswSoD+EetpiPWiuKuCsYp3W3oeCjEwNSU8pKhNuxNXTO+KmMAyG0IK1ISEobFgYsZVeANzzoBcy4UypkocfS22AnQAowF6R70C6lwNxXE8c4jxlhJQWwpQQFavdkwRF9oo/P83xmLd8R9UkWSBISjqEjkPxpb9lWABPrNwfgaBVinCpRMR+QsK0pbNNBlp36zIrKMtUOlqBToNRKPypsnLFGwF+gFeXlZSYMg+kfjQKCmseGacJyyxmsfsrmOVAoNhcfGok06OVmfhWHsnB5x8f6UCpJtXo+cxR37PI5fL8qh9koAlEzXld6N+yEHap/YTa39u9AGIAsLna4MxuagR0/CKafZ+UWAgfr61L7DJnt+vjQKkNKVGkT1/W1PMFggzpIErN7g+WRBuLUMMv7x86KOoiJ0f5R2G80DJCwT5gk9QUA9IEzb5USl1KASlKUA2umQnoSYG1JdMGUm/3rFM/WD8qJaxsDmT0WSP6lJ9bU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hISERUUExQWFRQWGBwYGBgYGR4cGxcdGB4YGhoYHBsZHCgeGhojHB8eIDAgIycpLCwsFh4xNTAqNSYrLCkBCQoKBQUFDQUFDSkYEhgpKSkpKSkpKSkpKSkpKSkpKSkpKSkpKSkpKSkpKSkpKSkpKSkpKSkpKSkpKSkpKSkpKf/AABEIAJAA8AMBIgACEQEDEQH/xAAcAAACAgMBAQAAAAAAAAAAAAAEBQIGAQMHAAj/xABCEAABAwIEBAMFBQYEBQUAAAABAgMRACEEBRIxBkFRYRMicQcygZGhFEKx0fAVI1JiweFTcpLxVIKTotIWJDNDpP/EABQBAQAAAAAAAAAAAAAAAAAAAAD/xAAUEQEAAAAAAAAAAAAAAAAAAAAA/9oADAMBAAIRAxEAPwDpOZOS0CDpuCD1PIQOtCOgLQmTpMwSNp671V8NnS1N6JJiIm8bDp12o7AYZxK0EKC0qIJAIPMCOooG6GdC9J260Th3Qnfn059hQ2OSR5hsFdDEH1FbMCvWpAG15tMQYFAxZdUlMACTe4t6d+k1FjErF5iN5HU9614rCkESRa8i3ynn2mpNJhUHbnA+Bk8utqBkysruf10ofMMFrb0JgTAJ6AXP5fGim0gC236NSIoK5mWIZZI8VaUalgwd9ImTA5Cwo3ALS6p7T5m1EQRcQUgyPntVE9quHUnEocIOhTQTO48pvb7sT9a28AcXstIWy4qNSgUH7oJEEKI2EwaB5nSwk6R5YA5/GTSDFKVBKdWskAQJMnn+utNuLcchpSNJCnT5jzGkgAKJnmdhsRVYTmCoUCowd+U0AqSoKEzfefnUkJsZFp37dIPKtLmMSi4Ox2/GtT2YhYkXSNxNBecjzMYkHDuQFFBhQ8qh0gHeBsR0qfGvFSsA22lsIU4uffOwFtUDck0iwTyQJcJUkt+IhYkKGkEeGbbAnTq7CaS8XcRoxzaNLag8iBrJ95NyZ6DnJO9BcOH+JzjsOpTiSlbagFBs2INwbmb3BG1KMdmyzraUTCojUbotI28qhSzhbPW8Gy6FDUt1IuPukE21T5kwZteaZNZgl9anFE6/KUQkAJAmRB5Ac6BhlrqgAhsqACU6jG6ov6etXHDYsaRIM9edUnArcbR4iVHTPI7XIuOcxVjy3iAOIvZwbp6jqOU9qB6h0HbaszVfb4ob1KBOkJjlJJO0RTnC4pLidSZjuCD8jQEmvGKjWDQZBrITUEmspoMmtZTWxy1a6DwFe1dqwTXqDi7L6tSRMarEbT3naP8AeuhsNqYaQHFJ8QqBSE2CgBJkgRJHQ9KpGX4hBbSEwXG3PG0TJgKSHGzIEpKTI/ymYpznT7aXkusK8guEQVITaY0n3evl2J7UFqzjFK8JQt7oIHPrFt42obgvEKWXT/CAPmSareCx2oqUswSIMHbl97fveb1YeBdEPCxVqSO+k8/nagsz2FUqDzlMiehuYPOJotnDjnf1FacvWvT5wQZUBNiQCYJA2JF/l6VtdxqUKSkm6jA9ek0BOgCwtWCipTzNL2s8b8Tw1nQoGwVz2vO1BxzjrjN17ELRZLaJQlAvzIKiYvO9UM41STvypxn7SvFdVE+dRJjaVKj0marOMUQqY5UFzweKVomR/aouZwYIO9IDiNOlQkIUJTJBIiygYsPNNukUPicSZ33oGeLx59RTLghP2l5zDgSp1olqT7q0EK36FOoVWUYuul8HZ9lmGbYdU2v7SlKgpwDfWSTHmgwLDnFBHiTEKwuBS0BJcCFTEq0rAJbHq4FH0SarONxzTS0spJhKR4pI3ctqT/lSbDuCas3EectYjMMChJSMOHGyhcjzeaNXoCNI/vVAzjLVtYlbaiFKC1ebYKIJJPmgjbY86BwBebETY06wL+5sCNvSkOBxIKJ7/GnmXYdT50t6ZG8qSnfqVEUFoyvGJcwroVIJgpMTcFVvSTSdDrgWUwdUe797rz2qw8NcO/8AwkkadBcgH3jrIn0Eggij81wbLK3MTr/eNp23lRHlF+Z6dCTQVPIsShDil4gKSmY90yTE8trVdxj3EIDraAWokgHUY5K7gDcD+lUpOPeUkvYhKjh0uidEKF4krvMBKpBiSTyro+T4ZCGUpbVqbiUGZ8qjIg8xe1ARhntaQoDcT/t1HetgrDbekACw5VIUHgmsxWU3MczWXtCBLi0pHc0EV7UqzPiFhghK1ErIKglIkhKfeWdglA5qUQKhj+NMC0DLgWR/DeuW8Se0ZpTmOCUD/wBw2yltR3CG7qb+KpPxoOgZZ7QsC+8GkuKSpRhOtOkHpeZTPLUBNWgIr5cy/K3nMQnR5ypXlKblRVtA3k9It8K+oWgQACZIAk9TF/rQcWcytSwkrQU60IIUR5VEfeJuCDyn51YcBlq3UEJ0Ei1hv3gfq1WVrApWELW0ENgEab2vA9UwIiO9G4LLvBcUke4TKeoHTvQVJ5txZfw4aLZTocANykwATIgKSYJE/wAVF5DkLqNLw3OkxcQAZnf8bVccSyJk79Y6VltAAtQVjiriTFtuNtsgaSklwkAkbyNWw7DehsmexC2GyqQlklQJJ8wiwMXubyPSrUnJ21E6k7mT6wQPlTJjBpSnSkACIgWtQJ8m4nW84lKhA0nVAMEyIIJFLuIeHzdySs3Ok3udh1irRhsAlMQIAqGPxzbYK1qCUJEqUdkgczQcXyHI3HV4tt9KiVktlwGAlaTqkgDYbkRy5VQ8Vl6krKSYKTB9edd04LKsS28poBIcxLi1BUpUltwgpXG51J2immFwmG8I/ZMMlSiT+8cQhV580lStUjaLRtQfPuFDnhqaT5kqUDETKhYehvy61jEZYoC5hQEFGkyDzFdtdyLHKJCnUoSJgI0IAnppIigM+wLmHwy3X1a0I3MNKMn3bk6jJgdRM0HJE5OEtLdWqCDpCL6jMec2hKB1O52pvk2Ew6Wj9pXiUACZQmQB31JPWaWOcXKUlaVMtaVDTA1CLg6rGDEbG1P8gzJhwhGMUE6SDBROpPa8G0j40ADjeD1JWy4+6AfKFDSbajKVASIVFv5qPznh9tRSp1aW1rvCirW4oiSpUyZ53AvNJBnaG3bNIT1GlPeTPobHlA6UwwebNYdTZdV4yWwrTE+ZKVaU78okx3oNLPD6kGA6ALRBmflB+dOMuYQwFFR1rWpCde4bTPnMHdRFgTYX7UmxXEWJxTyUsIDZUfI00mSd7qJklUb8qtWScA5qtcLcbCRBV4mqRPKyBJ7UAmV8bPNvIGolKW1oSAPdQbkCBcggR3ApuHV4vQygAqILxhROtRERMeURa9t96dp9mWET5n3TrF/3Z0f1M/IVLOuIsLlzbisKgF0pIJupVhbfcA3iRYUCzFZMrBYHErxzwDKwB4bcE6hGgJKrajBBsbX5VP2W4LNUJClpbbwTnnSh1RLiQeaCBz38wAPQVyzijjXEY5CQ86pWi6QUpAJNlHSgAAgR1tR+K9ruNW2lAOkhITI5wANo6Cg+hMxzfDspJcdSOff5VVMy9r2BakJlRHW1cldynEuJSvEurGr7qQZmBInab1Y+CMiwSHUl9jxDG7nnEyLhNgPUg0Bz/taxWJXpwrK7iPIkqP0FVDiDN8cXFJdS+FgeZKkkQOt+Xeu6YXPMKhCwgpbQgSRAQPQRZXSBVDz/ANoDLwUlSD4RPmTqHmSIiUke8flQc9yLI8RjnkNa0NlUwXCVbdgCe3K9dJy/2FsCDicQ46RyQAgfMya1ZDjMvaxrXgtjw1pEOE3Q4ZkGdve0megrouaZ2zh4Li4lWmBcg2mekUA+Q8J4TBCMOylJO6z5lqtF1m/wFqZPPJSJUQkdSbUpzniIYdaEkAhVySYgbBROwBMAT3qm5hx88p8o0I8K4hJk7QDq2UNUK2/Gg6OGxt1E/OhscvQkWJ9P1aue8K8VvPYwOhtxf7lLSkgnSkSAF2kAkiYi/K9WXinijDtsktYhpWI1R4Xv6gLKRAPkJO6uURFA+RiArrPStuFV5oNcz4S4mfaUW1AOJmQmfO0lVwlKlGVgXsozberrh+LWCsJBVf8AkNj0I3oLKkipzQWFzJtV0KB5Wo0LFBFxVB4zBJdQW1pCkrGkpOxB3Bo0qHyoTB5swt7w0OJUsTISZIjr0oJYLhVhrw9AUnRfyqICv84++OxtTFzAtqMlCCepSKmt9I50OrHDlf0vQQdwDYsG0f6B+Vc69rvDzr2HQrDISdBOttCBqVIgLGm6im4j+aau2IzpMnoOZn8qpvEPFhSJHlSCYUTv0P4n4UHCv2Y4lR1jQQCqFyCdJiADcmeXY0QiTcnYU8zbGodmdyd6UvPJnYAfCgDdKwbHyqibCfKZAB3A9I5UViceosiyYSAjYEqv7xm0gWEdT1NCLVN+X40Mt+xB2kmOtAXg88cwmIDjLhlMgLAhUHmJmDFWNj2w4sAgqUtRMztNgNh6cqoizWAq/wCpoLuOMsXiQuV6TuQN4N6Iw+CbcAUsrWYg+Y29I6d6pSMSrVqQSNgfhVqweOEDpz+P9KDGZcFttt+KlalJESlRA9BIHPalbWC0FSkJAEAieYNyJ6ioZjmjrqtKpge6mDaJ+BnrRWFcV4Ok65J0klBNpBgGbGgPYz5eoagYmwm0EySJNr2t8ad4bOUpbQqZkJkReSYgztf8KQIwDced1BIPlhK5TzgyII7UwwuGZPm8ZKnJCtIQtIgc/dP+ragdY3EqJIVYiUkbC24pDi1II1hBMQIvFr3ncT+VG53iUuPKWh7WhxRVoSJ0k30qIAJO5mLzWt51JbSLSBvfe8AjqelAXkOdBpxklrWEHUQDGkn3lDcX2IIi/agc4z5a1K8MwNUmdzcwb8xahW2Z56CDfl6fCi8wwkgFKgT1J32G4A70GhXtBxRHhuHxmwTZU6jII94XMbgHnUX861HUQRqgmRuOm3+8ml+W4EodClcryDaPSN6MzUtK98lEiAEySRNiZtags7nDzmEXpdxDoQ7qLa216FAoHuqgQQZmSLEVVc6xCQ4olalGxkm8jfl67RNdtzTJWngnUNpI+NjVIY9lbycX9oDzKgFEhC0Kjnp1Qbx/Sg5zl2dNNlSilZOwgCYHW9FOcR4aQrS4FC+rULxy96upYnhvGBUhjAr/AOon6QarHEXB+KxiQktYNnSTdBVq7iSIg0Fh4Bz9zHfukkJKYWp0ATpTCfdidRNuldLwrZQhTiyVnQDoSDA0gkhIIkqUZ3ubbRXz7iM9xeSFGGwziQQkuOqDaSFlajEkgqKQmBeBM0Wz7fcZp0usMuAiFEakEzYmUqsfSg6VwVn2KzLxjiG0MMtnQW9J1rkGdRJsBYEAdpozD4HEN40ADDtYUBxRS0kA20+GlSiB5lTqO3Ida5/wv7a8Bh0Fo4FbKDuptzxCZ5nxIUT8avmD9oOXuNqW3jWVzKgl9XhEE7JJKZ0i/ImDvQBce+0H7BhW50qxGISVISAnS0DEEgmVATE8yCe1csw/tOx63JLrrgiSlBKUgDqGzIHxHTnV842ThiycZ42FUS2BpbQha3V7DSpzUUtpHIchNprm/wD6oCZCQ4NQgwUpB6WSkSOd6CDvEePUTqeccHOXCQfSTt61rRmSNaVuNDxEBZ8xJCjp/d6hMeU7QB3msr4qn/E/6n9vpQj2eatxr7LCT9bGga4ZoKc1eVKCUkzpEarxB5C9+kHnTdzBNR7ib3nSI7R9fpVZyrPGUoWkI8MrKVSZUkFBkc5AuZ3ptmXEA8IKTIUomSgBaUgRAMxuJvPwoN7+JbQ0UveIplK50NRIIBKY1WSkkwT32qqZfnLiHQUyidzqMxub1M5w8onWAUquQRpmee9BgpCrJI5TO0263oB8ZjSpZKQEjkLHlzJo7LGAsAkA6bbVqxuW6FQUm4kGZCu4J3qTWLWlOlNtrzsOgoGq8ubUIKRYza31FYOVpB8s9L+b8e9Jhj3599fzrycxeg+dW+80DdWTnVqmT6RatuFyfzST8u39qTftd8W1qn1qP7QfJkuK/wBV6C74DDJQmEm29zNx60q4iW6pYBMQISoGBpJKiDG8E86QpzV4f/Yr/VR2Hx6iE+KVlJMkzy56Z6bUG3C4l1BKgCoqMzJJvubXvRuBxOoK1ITvaCrYCb3uaNw2TpdS34KlELJAn3rXMnaPzFFjhh8WSQo7e/EfX+lAHlGHbddKHEWgwpBUSTaLE7flT3/07hhEeIYOwvePXlS9vhrEoOoWm/vxy79q8jB41BGlKVajpBWqQL8/zoClZTgkkBSHJ6BJt/3VrxuDwhE+C6sjYFN/S6qsDOVY0srWo4dOjnqVogbmdx2teKRDNXyYSWXB/EEkehA3/wBqDoyV4q/l+NqNZS+QDz53H5UdotWSBc3P6786AcqdJ90/DTVT4hzfMUvKbYwqlpEQsNzMgfeJ071cmcyQdM+XX5QTEapjR2O/a1HBvrQcicS66+43jEIbdcCSkqKbGAEtkpPuFAkH+Ikc6S472eebztkp2OiyvrbWnvYi1jTv2nNkYxxQbCiMMTqKQRAbVKINjHv9p7UVkWdk4fBlS9DbWph4kays6GC2skmQdSyCZ91NBzzHezd4QWjrHMEXHqIn6WpYOG8Q0f3jZ0j7yRIHe3KuuuZ5DL7uIRp+zuLQ4G1alBKXC0HtCoISVCIk17G4rDNAF58MhSdSQuW1EGIOgpk2PSg5ph8EkyAAT0F1fLf/AHraeHl28itpFjyqzucbYTWG8PpAcIQ5iVJuNUpkWsmTJmNtrUGtTSVqCQ4ESdKipA8osk6Uibp2N96CrvZIsCSk9rfhQzuTuD7ivkf6VZv2iqdJWlIJJEFZieW4Em28ya2JUu4OkQY1QuY/5SR87UFUOULQZWkiOoI/VqMwuEQ2PfsraDBnpa/0ps6kEFKoukkklGolNwYCNRHUfKkrmEUEBUWVe3agKbx5AKVXTtMTHK6SJFaHCCpMIQUrMahPl9aJynA+LqUSTFvU9+9EPZCR5gSmP1eKArC4dKkeHZSRPzGxjcbVpeypAMFIkfr8KWsvuJWVoSfMAncgiOfQz1p3g8xLkBTSgb+Yix26H9TQBuZO1/hi/Q0Kcj3A/Db86s/hm8/SoYlNvWgracnCQZAMbQL/AO9bUZWkplIB/XOnyUSIgQbVFnBlBmPlQVp5SEkpKFATcgTY8/Sp4LCIVrBGoDzJ5bg0dnmCJSQkEdY6elLMIhSNC1hQgFJEEggi3KgbZfjjgliTLVwCb6NagTbmLVcf22gFKvGRKgLpSANpAjVa3UVz/G50062UK1CNpSdxtypS0pTR1yU7GBzSbGDFun0oOyu5uyQCsoMG0EG+1t72+grWc2ZIusBPdQg+lvr8659h8zaCdjCpI1LCSB0ShIgD41hrM0apKki0+4rfoZJ/CgvaszYWTrcQpFiJjSe/mF6LRgWxCm0pQSCZSkAxMWt229K5kvHJJ86rR90KSD1uSbdoFXDKsyUpB8g1J0wZKpBAIJEA/EWoOrNmwvU00NhpMTRSUXoA8ywJWlWgBSlbhxSik9bbT0rflaHUg+I4VCLJKIKY/mklXxM0ShF71tKaDl3thbQkKcUVebDLQkDbVrSN5mdKr9hVWWsjLnwLf+5bPzbV/wCArontWyrXhm1hOooWR7oJAWki07XAvvVExGEjBP8A82IbgT0aWfj7woG+KSHMwxTP3X8MSR6hD5+s/Wq7xhi1YjK2nXCVKaxbqJO+l1IcAnpIt0qxoYIzYk/8OR/+UCqo+2f2Y6nl9sY/7kOJI+VA/wARl+HVlbjDbSUv4NLLhX95ZOkuE/8AMY+Va8wxCSp5xvDpLavDSSXDIISdNvdCjCrdJrOQq1YnFo/xWcQIPPT50j6Cty8xaSy6htpwtLKFFWoeVaUxIm4kzagQLaE65SgxtpQQIiASUyCf4pO9QLxkytSdVgIChETM6ZF7QNorY6uSFHQnolUKJ9TNpvbsK1YrGkqGopTtFkwLGCSJgTb40ETjGy42tTbZUk6UypQ1TBO0bjn3oJGalIH3SDCe/wChRDmKacW2VCFIV5dLgAJtMAAkiBvtVcxTupSomNRiTMCaBzl2cNhSvESnTciE/SBTJXEeGAsV/BP96p0VlINBalcR4XeHJ/yj86weKMOANKVybkR7t7De/W3WqoURyrypigtqeMGRbS56iP8AyrCeNGp/+NZ+I/OqZUugoLUvjBs30L+YrYnjVv8AwlE91JqpkWryTtQWN7itsqBDahG1xPflWTxYm37nvuPy2qupTe8VvaaJkC5AmAB/WPpQNHuIm17s2/zf2pc/iEqBACgOQ1EgVFxJSPNAUTZJvHcjp/esGQCfJYdN59KA/A45KW0am0GJCVq1TzJB0Hb1mjUvykr8yY20WSBy3EmT0oTL8elAQktoUqdaSQryGP5VXn+lTdxrpEAFINyGxZIFhMnzX+XrQbV4pagTrXOxA90cgCk3M0/4cxbqlo8QJSC2YISdRCDpCbmBB7bVWE5uuYJVI5xaehHMH+tX/gnI3XXR4vhj9wHJT7w8UkJQRMAkJJI7DvQdQbBtRKaEQgdqLQYtQbEmbVMGoIqRg7ifWgW8T5acRhXGwAVQFJnaUkKH5fGqNjMmccRhcMltQWttxTlvIlxIQhKSbhMoSSATXTRtEUK5him6ZAHTcdBB95PODcUHONevMHnJshDwHogKZ/GKq77MYB2f+Lw4PwDsj1roOb5GlrBOt4RtbjrhMeYKKgpYW5pUqJEiSncEmqt7QMoOFwiUEj97iVOj+VKUQkHuCqPUUE+DglGYKKgSQh6AOZAMj4gGleY4hqFlDUAkAJ1CU6bgTJIv1o1phILzhJSEiyh90rMgmLlPIgfxUtzDGrc3Ig3OlOkfG+on40CwPwZAbI33Jne2rtQWKek+ZIvOwJHYSL3veLUU5h5SJEjeDaJMQL87WFaG0g20Hf4wNtP150E8swhdfbQjD6lEeUaikAmwufKBWxz2bY9Akpa9PHbt81UJicxcbIusE3AJuBy22rQ/xFiFC7qz6n86Apng3EqBhKVFIkpS4gm3QapNewnC+KWvT4SkKifONI+Z3PYUnfxJXcn4/q1avtK4stXzI/rQWoezvFm8Nz08RM/LlSXNcjfw5/fNlE/K/IHalhWRzNYXiVHck+pJ29aDLiRFadFbE/KvaaDyW7dPU1JaO4PptWU7VKg8lu1rmsRYyI9Nu9q8FgGsh2J2vzoIEx1/W1T3Ji3KaytwKAEQRMxsdoA5/wC9SEA2ncxYEQaDb9rU2AEqbPS0kddxahTidRJUSelyOs9qkt7vJn4fhWkNlRASCSrYA3+VAXgEFxxKUElSjCRKgfTvPpXbOD8qTh2ELAUta0hLyg4mEwTYJIG0/WqNwjhkYSHFpQp06VJK92oF45SZ3vtVuY4xdKtkKHIBBIPxB3HpQdAZGoJJAkgG3KRyNb0I+dLMhxRWyiVBSoEkTH1powKDaE1kIqTcVlQ+NBGKzWNQ+NYWqgGxeDmdMTuQbJV3tsf5hVU4p4SbxxSH1vjQNIUgiUyT7yIMj+YdKuZVyNasSkK6yNiN/wC47bUHLuJGUsKQwgqVoQlJcSUpUdKQDq1WIICSIH3a1ZBwM9jj4hKm2CSCswSoD+EetpiPWiuKuCsYp3W3oeCjEwNSU8pKhNuxNXTO+KmMAyG0IK1ISEobFgYsZVeANzzoBcy4UypkocfS22AnQAowF6R70C6lwNxXE8c4jxlhJQWwpQQFavdkwRF9oo/P83xmLd8R9UkWSBISjqEjkPxpb9lWABPrNwfgaBVinCpRMR+QsK0pbNNBlp36zIrKMtUOlqBToNRKPypsnLFGwF+gFeXlZSYMg+kfjQKCmseGacJyyxmsfsrmOVAoNhcfGok06OVmfhWHsnB5x8f6UCpJtXo+cxR37PI5fL8qh9koAlEzXld6N+yEHap/YTa39u9AGIAsLna4MxuagR0/CKafZ+UWAgfr61L7DJnt+vjQKkNKVGkT1/W1PMFggzpIErN7g+WRBuLUMMv7x86KOoiJ0f5R2G80DJCwT5gk9QUA9IEzb5USl1KASlKUA2umQnoSYG1JdMGUm/3rFM/WD8qJaxsDmT0WSP6lJ9bUH//Z"/>
          <p:cNvSpPr>
            <a:spLocks noChangeAspect="1" noChangeArrowheads="1"/>
          </p:cNvSpPr>
          <p:nvPr/>
        </p:nvSpPr>
        <p:spPr bwMode="auto">
          <a:xfrm>
            <a:off x="2590800" y="2133600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Content Placeholder 10" descr="index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54469" y="3462067"/>
            <a:ext cx="4318000" cy="2590800"/>
          </a:xfrm>
          <a:ln w="5715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6" y="239840"/>
            <a:ext cx="3495142" cy="31140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779" y="341146"/>
            <a:ext cx="4527381" cy="30127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00" y="3385867"/>
            <a:ext cx="3709717" cy="27432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19200" y="6129068"/>
            <a:ext cx="6324599" cy="646331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LIBERATION WAR PICTURE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03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2755"/>
            <a:ext cx="3798640" cy="30951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372729"/>
            <a:ext cx="4360138" cy="32533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0"/>
            <a:ext cx="4668152" cy="309518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974" y="3335858"/>
            <a:ext cx="3984682" cy="28955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07974" y="6324600"/>
            <a:ext cx="3984682" cy="523220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LIBERATION WAR PICTURE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79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oel-1612i3\Desktop\fla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077200" cy="615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67988" y="2590800"/>
            <a:ext cx="80080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Independence day</a:t>
            </a:r>
            <a:endParaRPr lang="en-US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506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5105400" cy="1189038"/>
          </a:xfrm>
          <a:blipFill>
            <a:blip r:embed="rId3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4800" dirty="0" smtClean="0"/>
              <a:t>Learning outcomes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4"/>
            <a:tile tx="0" ty="0" sx="100000" sy="100000" flip="none" algn="tl"/>
          </a:blipFill>
          <a:ln w="57150">
            <a:solidFill>
              <a:srgbClr val="0070C0"/>
            </a:solidFill>
          </a:ln>
        </p:spPr>
        <p:txBody>
          <a:bodyPr/>
          <a:lstStyle/>
          <a:p>
            <a:r>
              <a:rPr lang="en-US" sz="3600" b="1" u="sng" dirty="0" smtClean="0"/>
              <a:t>After we have studied this </a:t>
            </a:r>
            <a:r>
              <a:rPr lang="en-US" sz="3600" b="1" u="sng" dirty="0" err="1" smtClean="0"/>
              <a:t>lesson,we</a:t>
            </a:r>
            <a:r>
              <a:rPr lang="en-US" sz="3600" b="1" u="sng" dirty="0" smtClean="0"/>
              <a:t> will be able to….</a:t>
            </a:r>
          </a:p>
          <a:p>
            <a:pPr>
              <a:buNone/>
            </a:pPr>
            <a:r>
              <a:rPr lang="en-US" sz="4000" b="1" dirty="0" smtClean="0"/>
              <a:t>1.Talk about the national memorial.</a:t>
            </a:r>
          </a:p>
          <a:p>
            <a:pPr>
              <a:buNone/>
            </a:pPr>
            <a:r>
              <a:rPr lang="en-US" sz="4000" b="1" dirty="0" smtClean="0"/>
              <a:t>2.Talk about independence festival.</a:t>
            </a:r>
          </a:p>
          <a:p>
            <a:pPr>
              <a:buNone/>
            </a:pPr>
            <a:r>
              <a:rPr lang="en-US" sz="4000" b="1" dirty="0" smtClean="0"/>
              <a:t>3.Know about liberation war.</a:t>
            </a:r>
          </a:p>
          <a:p>
            <a:pPr>
              <a:buNone/>
            </a:pPr>
            <a:r>
              <a:rPr lang="en-US" sz="4000" b="1" dirty="0" smtClean="0"/>
              <a:t>4.Infear meaning from the context.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7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jsc\Desktop\be28adfff47893c4519c1307dc6b8866_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4379532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76200" y="4498420"/>
            <a:ext cx="89154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National </a:t>
            </a: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memorial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134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mainnews30313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3400" y="685800"/>
            <a:ext cx="4114801" cy="3840650"/>
          </a:xfrm>
        </p:spPr>
      </p:pic>
      <p:pic>
        <p:nvPicPr>
          <p:cNvPr id="1026" name="Picture 2" descr="C:\Documents and Settings\jsc\Desktop\waliullah\01_NationalMemorial_26031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876800" y="685800"/>
            <a:ext cx="4022324" cy="3818415"/>
          </a:xfrm>
          <a:prstGeom prst="rect">
            <a:avLst/>
          </a:prstGeom>
          <a:noFill/>
        </p:spPr>
      </p:pic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3667125" y="3186113"/>
          <a:ext cx="18097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Package" r:id="rId5" imgW="1819175" imgH="481263" progId="Package">
                  <p:embed/>
                </p:oleObj>
              </mc:Choice>
              <mc:Fallback>
                <p:oleObj name="Package" r:id="rId5" imgW="1819175" imgH="481263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3186113"/>
                        <a:ext cx="18097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 flipH="1">
            <a:off x="533400" y="4724400"/>
            <a:ext cx="8305800" cy="92333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lvl="0" algn="ctr"/>
            <a:r>
              <a:rPr lang="en-US" sz="5400" b="1" spc="300" dirty="0" smtClean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4F81BD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4F81BD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</a:rPr>
              <a:t>26march picture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662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177</Words>
  <Application>Microsoft Office PowerPoint</Application>
  <PresentationFormat>On-screen Show (4:3)</PresentationFormat>
  <Paragraphs>61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Package</vt:lpstr>
      <vt:lpstr>PowerPoint Presentation</vt:lpstr>
      <vt:lpstr>PowerPoint Presentation</vt:lpstr>
      <vt:lpstr>INTRODUCE</vt:lpstr>
      <vt:lpstr>PowerPoint Presentation</vt:lpstr>
      <vt:lpstr>PowerPoint Presentation</vt:lpstr>
      <vt:lpstr>PowerPoint Presentation</vt:lpstr>
      <vt:lpstr>Learning outcomes</vt:lpstr>
      <vt:lpstr>PowerPoint Presentation</vt:lpstr>
      <vt:lpstr>PowerPoint Presentation</vt:lpstr>
      <vt:lpstr>PowerPoint Presentation</vt:lpstr>
      <vt:lpstr>PowerPoint Presentation</vt:lpstr>
      <vt:lpstr>GROUP WORK</vt:lpstr>
      <vt:lpstr>SINGLE WORK</vt:lpstr>
      <vt:lpstr>EVALUATION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50</cp:revision>
  <dcterms:created xsi:type="dcterms:W3CDTF">2006-08-16T00:00:00Z</dcterms:created>
  <dcterms:modified xsi:type="dcterms:W3CDTF">2014-01-23T06:33:05Z</dcterms:modified>
</cp:coreProperties>
</file>